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30" r:id="rId2"/>
    <p:sldId id="426" r:id="rId3"/>
    <p:sldId id="427" r:id="rId4"/>
    <p:sldId id="438" r:id="rId5"/>
    <p:sldId id="42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A714D-C561-41FA-A870-0A111E10D13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B7C40-5EA1-42DB-90BB-0D859E62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0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2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B7C0-64BC-B313-B1C6-4CAAC425F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69925-4EDD-FA69-9EE9-92FFE4B19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ACD21-A904-3B2E-3396-7D025C47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2C974-E193-30B9-5B13-4C5252DC3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818C3-6152-F25A-FD58-411D66E1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2404-449C-FAC1-A2DF-AB6BFDCD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3A053-B258-A2C9-EE12-237FDA049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15499-9875-BADD-DB1E-6BA78022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E0736-3290-4D00-B9F2-48E1AAAC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4CAF0-D247-ED4D-2657-D70A9962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663D1-A098-605F-39C1-CECA182F9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865A0-EE65-351E-2641-4A1AAF448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11801-AD73-9481-E3F2-12DB04A3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1EC0E-773C-4CCC-31A3-AB4E4BD6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ADEEA-1A5B-A8F2-67EE-BA278ED0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6E835-9FFE-6446-25E2-DA664902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A6CD-8B66-D1C7-8C90-E3254C0F1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C3353-217C-46B5-AAC1-CD85F649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C7636-5F91-E561-D993-88A5DC8D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38487-D2C4-F419-0944-5A65B5E0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6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3F93-E87E-7D95-D994-96F85867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8C148-6B8E-EBFC-4D4A-301AAED35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D11F-9E0E-1931-5267-40835B11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58D7B-2988-3B08-83D0-1CD4D38E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F35F3-38EB-16D9-15A8-CE262A55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4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769BE-2F09-BCD3-435C-4788C317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5B9FC-2ADE-AF1B-CDB3-9CD6E7A14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2EB8-2E00-8F08-A0AB-FABB5CFDB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984DF-C546-C6F3-02D8-D140D8BE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853B1-B10D-8D7B-4F2B-105266DCA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D61C9-B1E1-B7BA-EC24-36615B1B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9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6551-6507-C271-385E-9CFFFCBE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B6195-ED22-6941-F9B8-1E5EBADF5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623A3-9C26-0FC6-801C-34FDCF636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3D3CF-88BE-8085-C6BB-BD086E388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6E6DE-C0E8-E596-AC1F-E0B776AC6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60A89-C5F3-CB8C-50DB-454BCE33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A1847-26D3-5D94-5A3F-CF0F6F59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DF6A3-E6C3-A75F-EA43-6CC329FC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C7A6A-F5E4-AB92-725D-1A36CB9C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E00A9-C316-7ACD-7001-95E0716F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9974F-15B6-0AE6-702D-9C2ABA5D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528EA-8154-BA9F-0D0F-CE3281FB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4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22E6-53C5-D98F-21C8-D681E42C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9479A-8F64-856C-331C-076485F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4A366-181E-5CB6-53D0-4AF5F83D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2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97D1-338A-1E48-B72F-0939C617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4F8A5-4927-575A-3D2F-27852B1DE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E87B5-09CB-E210-FD9E-BE15B79D4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528A9-AB88-4A91-70E0-1631380DC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12A36-9ADF-27C1-BD95-9C51B3D7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0BF41-38CC-B11A-7165-0DAD4490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2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8770-AD93-D3D1-0FC1-254864C8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6EC4CA-7167-D682-360D-398790159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DCD02-47AE-2472-609C-3E2CA92F3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D02DD-FF68-C7C3-4585-0C3F0772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BD22E-7334-CBFA-255D-7A82B08A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4F0F8-A710-8C65-3182-E6434694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5D7B9-881C-137B-BC0C-3224BE70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6ED6C-7F88-DD72-A58F-1ED94FF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2AF4D-9753-2EAF-FFBC-6630F1F43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022B6-DB7B-485E-AA61-77C4C5185B1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47E9-2288-933D-788C-BBC93E2F1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E0637-5F51-0648-C6C0-2B9CFF530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D91B8A-01BD-4979-860D-04D6A6B0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7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47EB-E0FD-99E9-0A39-1045DC222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E81EF4-010D-9C14-9FE7-3CA754009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640" y="1825625"/>
            <a:ext cx="4836159" cy="43513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First launch was on February 10</a:t>
            </a:r>
            <a:r>
              <a:rPr lang="en-US" baseline="30000" dirty="0"/>
              <a:t>th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sz="2800" dirty="0"/>
              <a:t>Record club engagement for a flight test.</a:t>
            </a:r>
            <a:endParaRPr lang="en-US" sz="2800" dirty="0">
              <a:ea typeface="Calibri"/>
              <a:cs typeface="Calibri"/>
            </a:endParaRPr>
          </a:p>
          <a:p>
            <a:r>
              <a:rPr lang="en-US" dirty="0"/>
              <a:t>Simulated flight 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sz="2800" b="1" dirty="0"/>
              <a:t>Apogee: </a:t>
            </a:r>
            <a:r>
              <a:rPr lang="en-US" sz="2800" dirty="0"/>
              <a:t>4650-ft.</a:t>
            </a:r>
          </a:p>
          <a:p>
            <a:pPr lvl="1"/>
            <a:r>
              <a:rPr lang="en-US" sz="2800" b="1" dirty="0"/>
              <a:t>Main Deploy: </a:t>
            </a:r>
            <a:r>
              <a:rPr lang="en-US" sz="2800" dirty="0"/>
              <a:t>575-ft.</a:t>
            </a:r>
            <a:endParaRPr lang="en-US" sz="2800" dirty="0">
              <a:ea typeface="Calibri"/>
              <a:cs typeface="Calibri"/>
            </a:endParaRP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13" name="Content Placeholder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5EF0D7-AF3E-8C08-B51E-135FABD1C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9"/>
          <a:stretch/>
        </p:blipFill>
        <p:spPr>
          <a:xfrm>
            <a:off x="5410200" y="1825625"/>
            <a:ext cx="4724400" cy="4351338"/>
          </a:xfrm>
          <a:noFill/>
        </p:spPr>
      </p:pic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368A6F1C-8260-1CD5-74B5-EAF0CBA3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8165F-3CF2-EBA4-4E3C-326B1530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5D09AA-2D4C-8E85-0D05-A74A9FDA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b="1" dirty="0"/>
              <a:t>Full-Scale Flight 1</a:t>
            </a:r>
          </a:p>
        </p:txBody>
      </p:sp>
      <p:pic>
        <p:nvPicPr>
          <p:cNvPr id="16" name="Picture 15" descr="A close up of an orange&#10;&#10;Description automatically generated">
            <a:extLst>
              <a:ext uri="{FF2B5EF4-FFF2-40B4-BE49-F238E27FC236}">
                <a16:creationId xmlns:a16="http://schemas.microsoft.com/office/drawing/2014/main" id="{0E9A5C19-5271-7A10-16FC-6677579C1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BC31C-F0E6-76A9-9900-56E1FA6F3041}"/>
              </a:ext>
            </a:extLst>
          </p:cNvPr>
          <p:cNvSpPr txBox="1"/>
          <p:nvPr/>
        </p:nvSpPr>
        <p:spPr>
          <a:xfrm>
            <a:off x="10728961" y="0"/>
            <a:ext cx="14630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Atzimba </a:t>
            </a:r>
          </a:p>
          <a:p>
            <a:r>
              <a:rPr lang="en-US">
                <a:solidFill>
                  <a:schemeClr val="bg1"/>
                </a:solidFill>
              </a:rPr>
              <a:t>Avellaneda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7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136 2_42187069-A013-4406-A52D-24791FBA25BA.mp4">
            <a:hlinkClick r:id="" action="ppaction://media"/>
            <a:extLst>
              <a:ext uri="{FF2B5EF4-FFF2-40B4-BE49-F238E27FC236}">
                <a16:creationId xmlns:a16="http://schemas.microsoft.com/office/drawing/2014/main" id="{5112B823-F92E-3B43-8DCD-98994C4DF5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7893" y="1552997"/>
            <a:ext cx="4161806" cy="46548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42FD3-565F-B3C0-473F-DA67DD69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20A77-ABF2-FCD5-D1EC-4937FC74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20FF04-D8F6-9EFC-6B84-15464453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2341"/>
            <a:ext cx="9601200" cy="960276"/>
          </a:xfrm>
        </p:spPr>
        <p:txBody>
          <a:bodyPr/>
          <a:lstStyle/>
          <a:p>
            <a:r>
              <a:rPr lang="en-US" b="1" dirty="0"/>
              <a:t>Full-Scale Flight 1 Launch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28BE7-FC15-2D32-0B74-07A4A23A9F84}"/>
              </a:ext>
            </a:extLst>
          </p:cNvPr>
          <p:cNvSpPr txBox="1"/>
          <p:nvPr/>
        </p:nvSpPr>
        <p:spPr>
          <a:xfrm>
            <a:off x="10728961" y="0"/>
            <a:ext cx="14630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Atzimba </a:t>
            </a:r>
          </a:p>
          <a:p>
            <a:r>
              <a:rPr lang="en-US">
                <a:solidFill>
                  <a:schemeClr val="bg1"/>
                </a:solidFill>
              </a:rPr>
              <a:t>Avellaneda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2E1415C-E622-4F33-9449-C481BA68C039_FC920CBA-F481-4D27-8842-E80FF80AE317.mp4">
            <a:hlinkClick r:id="" action="ppaction://media"/>
            <a:extLst>
              <a:ext uri="{FF2B5EF4-FFF2-40B4-BE49-F238E27FC236}">
                <a16:creationId xmlns:a16="http://schemas.microsoft.com/office/drawing/2014/main" id="{5ED80B04-349F-0A71-26B8-5759F1F20E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5093" y="1260800"/>
            <a:ext cx="2817813" cy="500985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41E13-11BA-7B0A-F218-4E869B2E7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2DA07-6E5B-35F0-086F-6861AF3D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4AD84B-77F8-0DE3-0EBE-E93B93C69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5662"/>
            <a:ext cx="9601200" cy="960276"/>
          </a:xfrm>
        </p:spPr>
        <p:txBody>
          <a:bodyPr/>
          <a:lstStyle/>
          <a:p>
            <a:r>
              <a:rPr lang="en-US" b="1" dirty="0"/>
              <a:t>Full-Scale Flight 1 Recovery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0A7F5-CFB0-0309-F0CD-7974308609A8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31424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925B2-5675-9DC6-5D62-DFA3D6073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1" y="1825625"/>
            <a:ext cx="4427214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Significant drift occurred, due to 8-min flight time.</a:t>
            </a:r>
          </a:p>
          <a:p>
            <a:endParaRPr lang="en-US"/>
          </a:p>
          <a:p>
            <a:r>
              <a:rPr lang="en-US"/>
              <a:t>Parachutes caught in thermals resulted in different descent rates.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F6C299-62B5-4692-9783-80621FC7E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960614" y="1791369"/>
            <a:ext cx="5616904" cy="421267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6023E-324F-51E7-17A8-89FEEE75E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B3523-C933-F664-A6D7-9BEA468F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E2D0F2-702D-568B-087F-9366E53B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Full-Scale Test Flight 1 -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E4FB3-7220-2C8A-3D60-2B5AFABA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523B26-BE10-99D5-E30C-B1062ECBFDB2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426500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F26FE6-1DCD-BAE3-FD63-EE66C4877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5257800" cy="4351338"/>
          </a:xfrm>
        </p:spPr>
        <p:txBody>
          <a:bodyPr/>
          <a:lstStyle/>
          <a:p>
            <a:r>
              <a:rPr lang="en-US" dirty="0"/>
              <a:t>Flight resulted in two failures:</a:t>
            </a:r>
          </a:p>
          <a:p>
            <a:endParaRPr lang="en-US" dirty="0"/>
          </a:p>
          <a:p>
            <a:pPr lvl="1"/>
            <a:r>
              <a:rPr lang="en-US" b="1" dirty="0"/>
              <a:t>Major: </a:t>
            </a:r>
            <a:r>
              <a:rPr lang="en-US" dirty="0"/>
              <a:t>Main parachute deployed much before target altitude (575-ft).</a:t>
            </a:r>
          </a:p>
          <a:p>
            <a:pPr lvl="2"/>
            <a:r>
              <a:rPr lang="en-US" dirty="0"/>
              <a:t>Resulted in airframe damage from landing in trees.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Minor: </a:t>
            </a:r>
            <a:r>
              <a:rPr lang="en-US" dirty="0"/>
              <a:t>Notable disparity between simulated and actual apogee.</a:t>
            </a:r>
          </a:p>
          <a:p>
            <a:pPr lvl="1"/>
            <a:endParaRPr lang="en-US" dirty="0"/>
          </a:p>
        </p:txBody>
      </p:sp>
      <p:pic>
        <p:nvPicPr>
          <p:cNvPr id="8" name="Content Placeholder 7" descr="A rocket on a stand&#10;&#10;Description automatically generated">
            <a:extLst>
              <a:ext uri="{FF2B5EF4-FFF2-40B4-BE49-F238E27FC236}">
                <a16:creationId xmlns:a16="http://schemas.microsoft.com/office/drawing/2014/main" id="{BF940268-0DD8-942B-3718-93825E129B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9868" y="1417476"/>
            <a:ext cx="1843626" cy="24581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92F6F-9E16-1786-6D9D-1FB1629B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F5D36-3B7B-EC7E-8794-1C95F0DA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80650F-CAEA-A611-BE13-BA3B1B72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Full-Scale Test Flight 1</a:t>
            </a:r>
          </a:p>
        </p:txBody>
      </p:sp>
      <p:pic>
        <p:nvPicPr>
          <p:cNvPr id="10" name="Picture 9" descr="A red cylinder with a hole in it&#10;&#10;Description automatically generated">
            <a:extLst>
              <a:ext uri="{FF2B5EF4-FFF2-40B4-BE49-F238E27FC236}">
                <a16:creationId xmlns:a16="http://schemas.microsoft.com/office/drawing/2014/main" id="{B6097EAB-343C-D4F0-CAFD-3342C998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050" y="1417478"/>
            <a:ext cx="1843625" cy="2458167"/>
          </a:xfrm>
          <a:prstGeom prst="rect">
            <a:avLst/>
          </a:prstGeom>
        </p:spPr>
      </p:pic>
      <p:pic>
        <p:nvPicPr>
          <p:cNvPr id="12" name="Picture 11" descr="A red and silver object with a black pipe&#10;&#10;Description automatically generated">
            <a:extLst>
              <a:ext uri="{FF2B5EF4-FFF2-40B4-BE49-F238E27FC236}">
                <a16:creationId xmlns:a16="http://schemas.microsoft.com/office/drawing/2014/main" id="{44A1DC05-F09A-2111-8B77-4A4902D98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68" y="3973630"/>
            <a:ext cx="1843625" cy="2458167"/>
          </a:xfrm>
          <a:prstGeom prst="rect">
            <a:avLst/>
          </a:prstGeom>
        </p:spPr>
      </p:pic>
      <p:pic>
        <p:nvPicPr>
          <p:cNvPr id="14" name="Picture 13" descr="A close up of a stone object&#10;&#10;Description automatically generated">
            <a:extLst>
              <a:ext uri="{FF2B5EF4-FFF2-40B4-BE49-F238E27FC236}">
                <a16:creationId xmlns:a16="http://schemas.microsoft.com/office/drawing/2014/main" id="{86833FD1-8E26-7596-020D-B7755945C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050" y="3973630"/>
            <a:ext cx="1843625" cy="2458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AB9D1D-60A1-A688-033D-ABC33E666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03C411-C01A-BC38-DB23-CFD4A9BEB6BE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Connor Zhou</a:t>
            </a:r>
          </a:p>
        </p:txBody>
      </p:sp>
    </p:spTree>
    <p:extLst>
      <p:ext uri="{BB962C8B-B14F-4D97-AF65-F5344CB8AC3E}">
        <p14:creationId xmlns:p14="http://schemas.microsoft.com/office/powerpoint/2010/main" val="1766720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Widescreen</PresentationFormat>
  <Paragraphs>33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 Theme</vt:lpstr>
      <vt:lpstr>Full-Scale Flight 1</vt:lpstr>
      <vt:lpstr>Full-Scale Flight 1 Launch Video</vt:lpstr>
      <vt:lpstr>Full-Scale Flight 1 Recovery Video</vt:lpstr>
      <vt:lpstr>Full-Scale Test Flight 1 - Data</vt:lpstr>
      <vt:lpstr>Full-Scale Test Flight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Full-Scale Flight 1</dc:title>
  <dc:creator>Jake Miller</dc:creator>
  <cp:lastModifiedBy>Jake Miller</cp:lastModifiedBy>
  <cp:revision>1</cp:revision>
  <dcterms:created xsi:type="dcterms:W3CDTF">2024-03-01T17:43:54Z</dcterms:created>
  <dcterms:modified xsi:type="dcterms:W3CDTF">2024-03-01T17:45:31Z</dcterms:modified>
</cp:coreProperties>
</file>